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7"/>
  </p:notesMasterIdLst>
  <p:handoutMasterIdLst>
    <p:handoutMasterId r:id="rId38"/>
  </p:handoutMasterIdLst>
  <p:sldIdLst>
    <p:sldId id="256" r:id="rId2"/>
    <p:sldId id="302" r:id="rId3"/>
    <p:sldId id="258" r:id="rId4"/>
    <p:sldId id="263" r:id="rId5"/>
    <p:sldId id="304" r:id="rId6"/>
    <p:sldId id="289" r:id="rId7"/>
    <p:sldId id="268" r:id="rId8"/>
    <p:sldId id="281" r:id="rId9"/>
    <p:sldId id="288" r:id="rId10"/>
    <p:sldId id="278" r:id="rId11"/>
    <p:sldId id="287" r:id="rId12"/>
    <p:sldId id="266" r:id="rId13"/>
    <p:sldId id="292" r:id="rId14"/>
    <p:sldId id="303" r:id="rId15"/>
    <p:sldId id="259" r:id="rId16"/>
    <p:sldId id="267" r:id="rId17"/>
    <p:sldId id="293" r:id="rId18"/>
    <p:sldId id="270" r:id="rId19"/>
    <p:sldId id="294" r:id="rId20"/>
    <p:sldId id="295" r:id="rId21"/>
    <p:sldId id="296" r:id="rId22"/>
    <p:sldId id="299" r:id="rId23"/>
    <p:sldId id="301" r:id="rId24"/>
    <p:sldId id="300" r:id="rId25"/>
    <p:sldId id="260" r:id="rId26"/>
    <p:sldId id="297" r:id="rId27"/>
    <p:sldId id="271" r:id="rId28"/>
    <p:sldId id="280" r:id="rId29"/>
    <p:sldId id="283" r:id="rId30"/>
    <p:sldId id="282" r:id="rId31"/>
    <p:sldId id="261" r:id="rId32"/>
    <p:sldId id="279" r:id="rId33"/>
    <p:sldId id="284" r:id="rId34"/>
    <p:sldId id="262" r:id="rId35"/>
    <p:sldId id="286" r:id="rId36"/>
  </p:sldIdLst>
  <p:sldSz cx="12192000" cy="6858000"/>
  <p:notesSz cx="6858000" cy="9144000"/>
  <p:embeddedFontLst>
    <p:embeddedFont>
      <p:font typeface="Verdana" panose="020B0604030504040204" pitchFamily="34" charset="0"/>
      <p:regular r:id="rId39"/>
      <p:bold r:id="rId40"/>
      <p:italic r:id="rId41"/>
      <p:boldItalic r:id="rId42"/>
    </p:embeddedFont>
    <p:embeddedFont>
      <p:font typeface="Segoe UI Light" panose="020B0502040204020203" pitchFamily="34" charset="0"/>
      <p:regular r:id="rId43"/>
      <p:italic r:id="rId44"/>
    </p:embeddedFont>
    <p:embeddedFont>
      <p:font typeface="FontAwesome" pitchFamily="2" charset="0"/>
      <p:regular r:id="rId45"/>
    </p:embeddedFont>
    <p:embeddedFont>
      <p:font typeface="MV Boli" panose="02000500030200090000" pitchFamily="2" charset="0"/>
      <p:regular r:id="rId46"/>
    </p:embeddedFont>
    <p:embeddedFont>
      <p:font typeface="Impact" panose="020B0806030902050204" pitchFamily="34" charset="0"/>
      <p:regular r:id="rId47"/>
    </p:embeddedFont>
    <p:embeddedFont>
      <p:font typeface="Calibri" panose="020F0502020204030204" pitchFamily="34" charset="0"/>
      <p:regular r:id="rId48"/>
      <p:bold r:id="rId49"/>
      <p:italic r:id="rId50"/>
      <p:boldItalic r:id="rId51"/>
    </p:embeddedFont>
    <p:embeddedFont>
      <p:font typeface="Consolas" panose="020B0609020204030204" pitchFamily="49" charset="0"/>
      <p:regular r:id="rId52"/>
      <p:bold r:id="rId53"/>
      <p:italic r:id="rId54"/>
      <p:boldItalic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8" autoAdjust="0"/>
    <p:restoredTop sz="50653" autoAdjust="0"/>
  </p:normalViewPr>
  <p:slideViewPr>
    <p:cSldViewPr snapToGrid="0">
      <p:cViewPr varScale="1">
        <p:scale>
          <a:sx n="46" d="100"/>
          <a:sy n="46" d="100"/>
        </p:scale>
        <p:origin x="2394"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08F9EDEB-1C98-4CF3-8220-08FC0DA544FE}" type="presOf" srcId="{0968C7FA-9A3A-4BFC-A85F-7F90B7CBE122}" destId="{8C3C6959-8228-406C-9122-FE2DC2229899}" srcOrd="0" destOrd="0" presId="urn:microsoft.com/office/officeart/2005/8/layout/pyramid1"/>
    <dgm:cxn modelId="{5FACA873-5DAB-46F5-9DF7-8E479412A416}" type="presOf" srcId="{BDC547BD-386C-4BE3-A071-25E1538A262A}" destId="{B1A6ED13-8D6D-4C65-9775-81C09EAA7F83}" srcOrd="1" destOrd="0" presId="urn:microsoft.com/office/officeart/2005/8/layout/pyramid1"/>
    <dgm:cxn modelId="{078422FE-5092-43AF-9CFE-756A319898B0}" type="presOf" srcId="{CC43DFA2-AA9C-4A50-B4D8-0B82684440E0}" destId="{0071C28C-2419-4571-9CA1-534EF5BBA9E3}" srcOrd="0" destOrd="0" presId="urn:microsoft.com/office/officeart/2005/8/layout/pyramid1"/>
    <dgm:cxn modelId="{78C11014-8823-4B8E-8D92-4C9D2CF303DE}" type="presOf" srcId="{CC43DFA2-AA9C-4A50-B4D8-0B82684440E0}" destId="{498163DA-6124-46DA-938E-6711375B5167}" srcOrd="1" destOrd="0" presId="urn:microsoft.com/office/officeart/2005/8/layout/pyramid1"/>
    <dgm:cxn modelId="{859650B2-1185-4C2A-A5E9-37F8B859A30B}" type="presOf" srcId="{E868F627-365F-4992-88D9-2B874994CBAB}" destId="{BF9E4742-7E26-48EB-9ECF-70AD7D9C1DB6}" srcOrd="0" destOrd="0" presId="urn:microsoft.com/office/officeart/2005/8/layout/pyramid1"/>
    <dgm:cxn modelId="{EFF7ADB4-F83F-4ECF-BD44-197180F2B2A4}" type="presOf" srcId="{156ED600-22CF-4867-ABAB-D3D81964965C}" destId="{601A1D3F-81D8-4F78-A071-92E229C092A9}"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A3E9140E-6B94-4D4A-A508-A6F5F6BCD679}" type="presOf" srcId="{BDC547BD-386C-4BE3-A071-25E1538A262A}" destId="{A7EB2FDD-A907-4554-B62D-B9C46FEADEED}" srcOrd="0" destOrd="0" presId="urn:microsoft.com/office/officeart/2005/8/layout/pyramid1"/>
    <dgm:cxn modelId="{64883FF2-5C89-44D0-8FFD-8EF52DC7D27C}" type="presOf" srcId="{E868F627-365F-4992-88D9-2B874994CBAB}" destId="{C08647A7-F1BF-4D33-B10D-AD9D133A9954}" srcOrd="1" destOrd="0" presId="urn:microsoft.com/office/officeart/2005/8/layout/pyramid1"/>
    <dgm:cxn modelId="{CAD8545D-E60A-42C1-82F6-4CF786692EBA}" srcId="{0968C7FA-9A3A-4BFC-A85F-7F90B7CBE122}" destId="{156ED600-22CF-4867-ABAB-D3D81964965C}" srcOrd="1" destOrd="0" parTransId="{909E861E-FB14-4D01-8FF6-5DB20A962B87}" sibTransId="{D97FA027-43A4-46BC-8627-0B4FD649FBC9}"/>
    <dgm:cxn modelId="{030D8996-017B-4A81-8066-F66065D24854}" type="presOf" srcId="{4CD1BC6A-B48F-4F69-8712-A74BC8A24B31}" destId="{CCA07383-8666-4D91-95B6-5E11DBE34AA4}" srcOrd="1" destOrd="0" presId="urn:microsoft.com/office/officeart/2005/8/layout/pyramid1"/>
    <dgm:cxn modelId="{9C6FDF7B-C7D6-4EF5-80F3-2CCE3E7D2F27}" type="presOf" srcId="{156ED600-22CF-4867-ABAB-D3D81964965C}" destId="{4D255EFE-E68D-484D-81B2-0445B6A6E26C}" srcOrd="1" destOrd="0" presId="urn:microsoft.com/office/officeart/2005/8/layout/pyramid1"/>
    <dgm:cxn modelId="{126D4E48-3364-4441-A0E7-1D74B190B6D9}" type="presOf" srcId="{4CD1BC6A-B48F-4F69-8712-A74BC8A24B31}" destId="{0C646E9D-EC4E-4D1B-B873-A952EB0818D4}" srcOrd="0"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74FDE869-7199-4FC0-BE02-E37BA15FDC91}" type="presParOf" srcId="{8C3C6959-8228-406C-9122-FE2DC2229899}" destId="{88534589-7A56-48F3-A414-78A44D8F1E9E}" srcOrd="0" destOrd="0" presId="urn:microsoft.com/office/officeart/2005/8/layout/pyramid1"/>
    <dgm:cxn modelId="{7B201280-1CDA-4FCC-A126-D8F3A9A00CC0}" type="presParOf" srcId="{88534589-7A56-48F3-A414-78A44D8F1E9E}" destId="{BF9E4742-7E26-48EB-9ECF-70AD7D9C1DB6}" srcOrd="0" destOrd="0" presId="urn:microsoft.com/office/officeart/2005/8/layout/pyramid1"/>
    <dgm:cxn modelId="{27FB071B-8E76-4C56-89EC-5F9C7061EDA4}" type="presParOf" srcId="{88534589-7A56-48F3-A414-78A44D8F1E9E}" destId="{C08647A7-F1BF-4D33-B10D-AD9D133A9954}" srcOrd="1" destOrd="0" presId="urn:microsoft.com/office/officeart/2005/8/layout/pyramid1"/>
    <dgm:cxn modelId="{DCC3ECB5-3DC3-43C3-92DB-2B5C3981A4C2}" type="presParOf" srcId="{8C3C6959-8228-406C-9122-FE2DC2229899}" destId="{523BF35B-8CBA-450E-9BDD-765F85DF14BF}" srcOrd="1" destOrd="0" presId="urn:microsoft.com/office/officeart/2005/8/layout/pyramid1"/>
    <dgm:cxn modelId="{8499C58F-9F64-4D21-A0DC-8518622A779B}" type="presParOf" srcId="{523BF35B-8CBA-450E-9BDD-765F85DF14BF}" destId="{601A1D3F-81D8-4F78-A071-92E229C092A9}" srcOrd="0" destOrd="0" presId="urn:microsoft.com/office/officeart/2005/8/layout/pyramid1"/>
    <dgm:cxn modelId="{D0346C6E-3821-4502-AF66-294298F4DBC1}" type="presParOf" srcId="{523BF35B-8CBA-450E-9BDD-765F85DF14BF}" destId="{4D255EFE-E68D-484D-81B2-0445B6A6E26C}" srcOrd="1" destOrd="0" presId="urn:microsoft.com/office/officeart/2005/8/layout/pyramid1"/>
    <dgm:cxn modelId="{08F57D02-00E1-41C9-BD32-C5EC4FDC56AC}" type="presParOf" srcId="{8C3C6959-8228-406C-9122-FE2DC2229899}" destId="{6354333D-D010-411E-8387-654051775A85}" srcOrd="2" destOrd="0" presId="urn:microsoft.com/office/officeart/2005/8/layout/pyramid1"/>
    <dgm:cxn modelId="{448646C4-610F-4ED0-8207-1F9FA5DB2134}" type="presParOf" srcId="{6354333D-D010-411E-8387-654051775A85}" destId="{A7EB2FDD-A907-4554-B62D-B9C46FEADEED}" srcOrd="0" destOrd="0" presId="urn:microsoft.com/office/officeart/2005/8/layout/pyramid1"/>
    <dgm:cxn modelId="{00D900A0-ABA0-47F5-8BDF-039B4845D165}" type="presParOf" srcId="{6354333D-D010-411E-8387-654051775A85}" destId="{B1A6ED13-8D6D-4C65-9775-81C09EAA7F83}" srcOrd="1" destOrd="0" presId="urn:microsoft.com/office/officeart/2005/8/layout/pyramid1"/>
    <dgm:cxn modelId="{844DFDFE-C984-4F3F-A76F-773DA04CF0AF}" type="presParOf" srcId="{8C3C6959-8228-406C-9122-FE2DC2229899}" destId="{24BEC2E0-05EE-47C5-BAB6-796DAC6A00C6}" srcOrd="3" destOrd="0" presId="urn:microsoft.com/office/officeart/2005/8/layout/pyramid1"/>
    <dgm:cxn modelId="{D98528BF-4B84-4D3F-B185-4820BB600729}" type="presParOf" srcId="{24BEC2E0-05EE-47C5-BAB6-796DAC6A00C6}" destId="{0071C28C-2419-4571-9CA1-534EF5BBA9E3}" srcOrd="0" destOrd="0" presId="urn:microsoft.com/office/officeart/2005/8/layout/pyramid1"/>
    <dgm:cxn modelId="{F88C2B0E-94B3-48BB-A884-A2F49B302C88}" type="presParOf" srcId="{24BEC2E0-05EE-47C5-BAB6-796DAC6A00C6}" destId="{498163DA-6124-46DA-938E-6711375B5167}" srcOrd="1" destOrd="0" presId="urn:microsoft.com/office/officeart/2005/8/layout/pyramid1"/>
    <dgm:cxn modelId="{8ABDAF5C-2D57-42D5-A7CD-84D3920F9782}" type="presParOf" srcId="{8C3C6959-8228-406C-9122-FE2DC2229899}" destId="{46F25E0B-B320-42C5-A2DC-75B7D9859DC0}" srcOrd="4" destOrd="0" presId="urn:microsoft.com/office/officeart/2005/8/layout/pyramid1"/>
    <dgm:cxn modelId="{3FE37A5C-DC5F-4987-936D-C11F36E76FD9}" type="presParOf" srcId="{46F25E0B-B320-42C5-A2DC-75B7D9859DC0}" destId="{0C646E9D-EC4E-4D1B-B873-A952EB0818D4}" srcOrd="0" destOrd="0" presId="urn:microsoft.com/office/officeart/2005/8/layout/pyramid1"/>
    <dgm:cxn modelId="{A1638701-35E7-435C-A2F8-050A622A31BC}"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6/5/2014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ocalhost:5048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octane-benchmark.googlecode.com/svn/latest/index.html" TargetMode="External"/><Relationship Id="rId5" Type="http://schemas.openxmlformats.org/officeDocument/2006/relationships/hyperlink" Target="https://tinypng.com/" TargetMode="External"/><Relationship Id="rId4" Type="http://schemas.openxmlformats.org/officeDocument/2006/relationships/hyperlink" Target="http://www.softwareishard.com/har/view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3"/>
              </a:rPr>
              <a:t>http://localhost:50485/</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4"/>
              </a:rPr>
              <a:t>http://www.softwareishard.com/har/viewer/</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5"/>
              </a:rPr>
              <a:t>https://tinypng.com/</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chrome://net-internals/#prerender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6"/>
              </a:rPr>
              <a:t>http://octane-benchmark.googlecode.com/svn/latest/index.html</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chrome://tracing </a:t>
            </a:r>
            <a:endParaRPr lang="en-US" b="1" i="0" dirty="0" smtClean="0"/>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p>
          <a:p>
            <a:pPr marL="171450" indent="-171450">
              <a:buFont typeface="Arial" panose="020B0604020202020204" pitchFamily="34" charset="0"/>
              <a:buChar char="•"/>
            </a:pPr>
            <a:r>
              <a:rPr lang="en-US" b="1" dirty="0" smtClean="0"/>
              <a:t>Task Manager (</a:t>
            </a:r>
            <a:r>
              <a:rPr lang="en-US" b="1" dirty="0" err="1" smtClean="0"/>
              <a:t>Shift+Esc</a:t>
            </a:r>
            <a:r>
              <a:rPr lang="en-US" b="1" dirty="0" smtClean="0"/>
              <a:t>)</a:t>
            </a:r>
          </a:p>
          <a:p>
            <a:pPr marL="171450" indent="-171450">
              <a:buFont typeface="Arial" panose="020B0604020202020204" pitchFamily="34" charset="0"/>
              <a:buChar char="•"/>
            </a:pPr>
            <a:r>
              <a:rPr lang="en-US" b="1" dirty="0" smtClean="0"/>
              <a:t>Chrome://net-internals/#prerender</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pPr marL="171450" indent="-171450">
              <a:buFont typeface="Arial" panose="020B0604020202020204" pitchFamily="34" charset="0"/>
              <a:buChar char="•"/>
            </a:pPr>
            <a:r>
              <a:rPr lang="en-US" b="1" dirty="0" smtClean="0"/>
              <a:t>Show Video</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6004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Profile Octane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Flame Graph</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0" baseline="0"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Record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Events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Frames</a:t>
            </a:r>
            <a:endParaRPr lang="en-US" b="1"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p>
          <a:p>
            <a:pPr marL="171450" indent="-171450">
              <a:buFont typeface="Arial" panose="020B0604020202020204" pitchFamily="34" charset="0"/>
              <a:buChar char="•"/>
            </a:pPr>
            <a:r>
              <a:rPr lang="en-US" b="1" baseline="0" dirty="0" smtClean="0"/>
              <a:t>Paint Rectangles</a:t>
            </a:r>
          </a:p>
          <a:p>
            <a:pPr marL="171450" indent="-171450">
              <a:buFont typeface="Arial" panose="020B0604020202020204" pitchFamily="34" charset="0"/>
              <a:buChar char="•"/>
            </a:pPr>
            <a:r>
              <a:rPr lang="en-US" b="1" baseline="0" dirty="0" smtClean="0"/>
              <a:t>Show Composited Layer Boarders</a:t>
            </a:r>
          </a:p>
          <a:p>
            <a:pPr marL="171450" indent="-171450">
              <a:buFont typeface="Arial" panose="020B0604020202020204" pitchFamily="34" charset="0"/>
              <a:buChar char="•"/>
            </a:pPr>
            <a:r>
              <a:rPr lang="en-US" b="1" baseline="0" dirty="0" smtClean="0"/>
              <a:t>-</a:t>
            </a:r>
            <a:r>
              <a:rPr lang="en-US" b="1" baseline="0" dirty="0" err="1" smtClean="0"/>
              <a:t>webkit-transform:translateZ</a:t>
            </a:r>
            <a:r>
              <a:rPr lang="en-US" b="1" baseline="0" dirty="0" smtClean="0"/>
              <a:t>(0)</a:t>
            </a:r>
          </a:p>
          <a:p>
            <a:pPr marL="171450" indent="-171450">
              <a:buFont typeface="Arial" panose="020B0604020202020204" pitchFamily="34" charset="0"/>
              <a:buChar char="•"/>
            </a:pPr>
            <a:r>
              <a:rPr lang="en-US" b="1" baseline="0" dirty="0" smtClean="0"/>
              <a:t>chrome://tracing</a:t>
            </a:r>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p>
          <a:p>
            <a:pPr marL="171450" indent="-171450">
              <a:buFont typeface="Arial" panose="020B0604020202020204" pitchFamily="34" charset="0"/>
              <a:buChar char="•"/>
            </a:pPr>
            <a:r>
              <a:rPr lang="en-US" b="1" baseline="0" dirty="0" smtClean="0"/>
              <a:t>Continuous Page Repaint</a:t>
            </a:r>
          </a:p>
          <a:p>
            <a:pPr marL="171450" indent="-171450">
              <a:buFont typeface="Arial" panose="020B0604020202020204" pitchFamily="34" charset="0"/>
              <a:buChar char="•"/>
            </a:pPr>
            <a:r>
              <a:rPr lang="en-US" b="1" baseline="0" dirty="0" smtClean="0"/>
              <a:t>Turn Off Show Paint Rectangles</a:t>
            </a:r>
          </a:p>
          <a:p>
            <a:pPr marL="171450" indent="-171450">
              <a:buFont typeface="Arial" panose="020B0604020202020204" pitchFamily="34" charset="0"/>
              <a:buChar char="•"/>
            </a:pPr>
            <a:r>
              <a:rPr lang="en-US" b="1" baseline="0" dirty="0" smtClean="0"/>
              <a:t>Toggle Elements</a:t>
            </a:r>
          </a:p>
          <a:p>
            <a:pPr marL="171450" indent="-171450">
              <a:buFont typeface="Arial" panose="020B0604020202020204" pitchFamily="34" charset="0"/>
              <a:buChar char="•"/>
            </a:pPr>
            <a:r>
              <a:rPr lang="en-US" b="1" baseline="0" dirty="0" smtClean="0"/>
              <a:t>Disable box-shadow &amp; border-radius</a:t>
            </a:r>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p>
          <a:p>
            <a:endParaRPr lang="en-US" dirty="0" smtClean="0"/>
          </a:p>
          <a:p>
            <a:r>
              <a:rPr lang="en-US" b="1" dirty="0" smtClean="0"/>
              <a:t>[DEMO]</a:t>
            </a:r>
          </a:p>
          <a:p>
            <a:pPr marL="171450" indent="-171450">
              <a:buFont typeface="Arial" panose="020B0604020202020204" pitchFamily="34" charset="0"/>
              <a:buChar char="•"/>
            </a:pPr>
            <a:r>
              <a:rPr lang="en-US" b="1" dirty="0" smtClean="0"/>
              <a:t>http://www.webpagetest.org/</a:t>
            </a:r>
          </a:p>
          <a:p>
            <a:pPr marL="171450" indent="-171450">
              <a:buFont typeface="Arial" panose="020B0604020202020204" pitchFamily="34" charset="0"/>
              <a:buChar char="•"/>
            </a:pPr>
            <a:r>
              <a:rPr lang="en-US" b="1" dirty="0" smtClean="0"/>
              <a:t>Speed Index</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35</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32221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Intro Mascot App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Show Off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Audits &amp; </a:t>
            </a:r>
            <a:r>
              <a:rPr lang="en-US" b="1" baseline="0" dirty="0" err="1" smtClean="0"/>
              <a:t>PageSpeed</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Improve The 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Combine/minify CSS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compression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caching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Texas Sprites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Tinypng</a:t>
            </a:r>
            <a:r>
              <a:rPr lang="en-US" b="1" baseline="0" dirty="0" smtClean="0"/>
              <a:t> Optimization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Screen.css data URI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Revert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3857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6/5/2014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6/5/2014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6/5/2014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6/5/2014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6/5/2014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6/5/2014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6/5/2014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6/5/2014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6/5/2014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6/5/2014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6/5/2014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6/5/2014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6/5/2014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6/5/2014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6/5/2014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6/5/2014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6/5/2014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6/5/2014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tabatkins.github.io/specs/css-will-chang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hyperlink" Target="http://shop.oreilly.com/product/9780596802806.do" TargetMode="External"/><Relationship Id="rId18" Type="http://schemas.openxmlformats.org/officeDocument/2006/relationships/image" Target="../media/image17.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4.png"/><Relationship Id="rId17" Type="http://schemas.openxmlformats.org/officeDocument/2006/relationships/hyperlink" Target="http://www.html5rocks.com/" TargetMode="External"/><Relationship Id="rId2" Type="http://schemas.openxmlformats.org/officeDocument/2006/relationships/notesSlide" Target="../notesSlides/notesSlide33.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3.png"/><Relationship Id="rId4" Type="http://schemas.openxmlformats.org/officeDocument/2006/relationships/image" Target="../media/image10.jpeg"/><Relationship Id="rId9" Type="http://schemas.openxmlformats.org/officeDocument/2006/relationships/hyperlink" Target="http://www.engineeringtime.com/" TargetMode="External"/><Relationship Id="rId1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
        <p:nvSpPr>
          <p:cNvPr id="10" name="TextBox 9"/>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Overview of ANTS Performance Profiler">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0" y="-361950"/>
            <a:ext cx="12192000" cy="7620000"/>
          </a:xfrm>
        </p:spPr>
      </p:pic>
    </p:spTree>
    <p:extLst>
      <p:ext uri="{BB962C8B-B14F-4D97-AF65-F5344CB8AC3E}">
        <p14:creationId xmlns:p14="http://schemas.microsoft.com/office/powerpoint/2010/main" val="1587894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3666191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8" name="TextBox 7"/>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smtClean="0"/>
          </a:p>
          <a:p>
            <a:r>
              <a:rPr lang="en-US" dirty="0" smtClean="0">
                <a:hlinkClick r:id="rId3"/>
              </a:rPr>
              <a:t>Will-change</a:t>
            </a:r>
            <a:r>
              <a:rPr lang="en-US" dirty="0" smtClean="0"/>
              <a:t> Spec</a:t>
            </a:r>
            <a:r>
              <a:rPr lang="en-US" dirty="0"/>
              <a:t>?</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6" name="TextBox 5"/>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Speed Index</a:t>
            </a:r>
            <a:endParaRPr lang="en-US" sz="9600" dirty="0">
              <a:latin typeface="FontAwesome" pitchFamily="2" charset="0"/>
            </a:endParaRPr>
          </a:p>
        </p:txBody>
      </p:sp>
      <p:sp>
        <p:nvSpPr>
          <p:cNvPr id="3" name="Text Placeholder 2"/>
          <p:cNvSpPr>
            <a:spLocks noGrp="1"/>
          </p:cNvSpPr>
          <p:nvPr>
            <p:ph type="body" idx="1"/>
          </p:nvPr>
        </p:nvSpPr>
        <p:spPr/>
        <p:txBody>
          <a:bodyPr/>
          <a:lstStyle/>
          <a:p>
            <a:r>
              <a:rPr lang="en-US" dirty="0" smtClean="0"/>
              <a:t>If we have time…</a:t>
            </a:r>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
        <p:nvSpPr>
          <p:cNvPr id="3" name="Trapezoid 2"/>
          <p:cNvSpPr/>
          <p:nvPr/>
        </p:nvSpPr>
        <p:spPr>
          <a:xfrm>
            <a:off x="3111500" y="4650998"/>
            <a:ext cx="5727700" cy="620566"/>
          </a:xfrm>
          <a:prstGeom prst="trapezoid">
            <a:avLst>
              <a:gd name="adj" fmla="val 58938"/>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cs typeface="MV Boli" panose="02000500030200090000" pitchFamily="2" charset="0"/>
            </a:endParaRPr>
          </a:p>
        </p:txBody>
      </p:sp>
      <p:sp>
        <p:nvSpPr>
          <p:cNvPr id="6" name="TextBox 5"/>
          <p:cNvSpPr txBox="1"/>
          <p:nvPr/>
        </p:nvSpPr>
        <p:spPr>
          <a:xfrm>
            <a:off x="3111500" y="4031474"/>
            <a:ext cx="5727700" cy="1446550"/>
          </a:xfrm>
          <a:prstGeom prst="rect">
            <a:avLst/>
          </a:prstGeom>
          <a:noFill/>
        </p:spPr>
        <p:txBody>
          <a:bodyPr wrap="square" rtlCol="0">
            <a:spAutoFit/>
          </a:bodyPr>
          <a:lstStyle/>
          <a:p>
            <a:pPr algn="ctr"/>
            <a:r>
              <a:rPr lang="en-US" sz="8800" dirty="0" err="1" smtClean="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rPr>
              <a:t>wifi</a:t>
            </a:r>
            <a:endParaRPr lang="en-US" dirty="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185891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
        <p:nvSpPr>
          <p:cNvPr id="4" name="TextBox 3"/>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a:t>
            </a:r>
            <a:r>
              <a:rPr lang="en-US" b="1" cap="none" dirty="0" smtClean="0">
                <a:solidFill>
                  <a:schemeClr val="accent3"/>
                </a:solidFill>
                <a:latin typeface="Consolas" panose="020B0609020204030204" pitchFamily="49" charset="0"/>
                <a:cs typeface="Consolas" panose="020B0609020204030204" pitchFamily="49" charset="0"/>
              </a:rPr>
              <a:t>3rd-party.com/some.png"</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6727</TotalTime>
  <Words>4151</Words>
  <Application>Microsoft Office PowerPoint</Application>
  <PresentationFormat>Widescreen</PresentationFormat>
  <Paragraphs>615</Paragraphs>
  <Slides>35</Slides>
  <Notes>35</Notes>
  <HiddenSlides>6</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Verdana</vt:lpstr>
      <vt:lpstr>Segoe UI Light</vt:lpstr>
      <vt:lpstr>FontAwesome</vt:lpstr>
      <vt:lpstr>MV Boli</vt:lpstr>
      <vt:lpstr>Impact</vt:lpstr>
      <vt:lpstr>Calibri</vt:lpstr>
      <vt:lpstr>Consolas</vt:lpstr>
      <vt:lpstr>Arial</vt:lpstr>
      <vt:lpstr>Main Event</vt:lpstr>
      <vt:lpstr>Full Stack Web Performance</vt:lpstr>
      <vt:lpstr>Full Stack Web Performance</vt:lpstr>
      <vt:lpstr>Why  #perfmatters</vt:lpstr>
      <vt:lpstr>PowerPoint Presentation</vt:lpstr>
      <vt:lpstr>PowerPoint Presentation</vt:lpstr>
      <vt:lpstr>PowerPoint Presentation</vt:lpstr>
      <vt:lpstr>Attack Plan</vt:lpstr>
      <vt:lpstr>NETWORK</vt:lpstr>
      <vt:lpstr>&lt;script async&gt; + &lt;img lazyload&gt;</vt:lpstr>
      <vt:lpstr>prebrowsing</vt:lpstr>
      <vt:lpstr>Network</vt:lpstr>
      <vt:lpstr>Server</vt:lpstr>
      <vt:lpstr>PowerPoint Presentation</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Speed Index</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332</cp:revision>
  <cp:lastPrinted>2014-02-24T22:46:08Z</cp:lastPrinted>
  <dcterms:created xsi:type="dcterms:W3CDTF">2014-01-28T15:39:00Z</dcterms:created>
  <dcterms:modified xsi:type="dcterms:W3CDTF">2014-06-05T07:17:34Z</dcterms:modified>
</cp:coreProperties>
</file>